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hansson" userId="f1d94f44fa1a55a2" providerId="LiveId" clId="{276C78C8-7559-4CF6-8E30-D042983C44C7}"/>
    <pc:docChg chg="modSld">
      <pc:chgData name="Jessica Johansson" userId="f1d94f44fa1a55a2" providerId="LiveId" clId="{276C78C8-7559-4CF6-8E30-D042983C44C7}" dt="2023-11-25T12:47:42.251" v="4" actId="20577"/>
      <pc:docMkLst>
        <pc:docMk/>
      </pc:docMkLst>
      <pc:sldChg chg="modSp mod">
        <pc:chgData name="Jessica Johansson" userId="f1d94f44fa1a55a2" providerId="LiveId" clId="{276C78C8-7559-4CF6-8E30-D042983C44C7}" dt="2023-11-25T12:47:12.355" v="2" actId="5793"/>
        <pc:sldMkLst>
          <pc:docMk/>
          <pc:sldMk cId="3017439715" sldId="258"/>
        </pc:sldMkLst>
        <pc:spChg chg="mod">
          <ac:chgData name="Jessica Johansson" userId="f1d94f44fa1a55a2" providerId="LiveId" clId="{276C78C8-7559-4CF6-8E30-D042983C44C7}" dt="2023-11-25T12:47:12.355" v="2" actId="5793"/>
          <ac:spMkLst>
            <pc:docMk/>
            <pc:sldMk cId="3017439715" sldId="258"/>
            <ac:spMk id="3" creationId="{5D8031A3-1CAE-7BC7-A332-C6A096F7F6BE}"/>
          </ac:spMkLst>
        </pc:spChg>
      </pc:sldChg>
      <pc:sldChg chg="modSp mod">
        <pc:chgData name="Jessica Johansson" userId="f1d94f44fa1a55a2" providerId="LiveId" clId="{276C78C8-7559-4CF6-8E30-D042983C44C7}" dt="2023-11-25T12:47:42.251" v="4" actId="20577"/>
        <pc:sldMkLst>
          <pc:docMk/>
          <pc:sldMk cId="1625073688" sldId="260"/>
        </pc:sldMkLst>
        <pc:spChg chg="mod">
          <ac:chgData name="Jessica Johansson" userId="f1d94f44fa1a55a2" providerId="LiveId" clId="{276C78C8-7559-4CF6-8E30-D042983C44C7}" dt="2023-11-25T12:47:42.251" v="4" actId="20577"/>
          <ac:spMkLst>
            <pc:docMk/>
            <pc:sldMk cId="1625073688" sldId="260"/>
            <ac:spMk id="3" creationId="{DB993445-2024-66E9-1017-A047AB87ED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7B5B2-80C7-0E21-1DDB-E2FB15DF2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8A1CAA-7867-4A72-C1B5-6D56B4320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30AE95-9CE8-73BE-5B75-5C426889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E5F14-8D50-A3F7-5F59-9F0FB837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4229A7-5F02-6D46-6CFB-49A939BE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43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357FF-0F75-6A30-A3C1-F40AF172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0DCE941-A3B1-3F36-AB69-BCA95FD16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D2B442-DE3E-972E-795E-C3AC56D9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955E40-EB25-15E6-9EA4-00F5ADED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54011D-9E8D-DF8F-E802-4A0EF59A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47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C163FE1-F47F-79E6-81EF-5C12751A4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F222385-B498-1876-38D3-F2E70CAD7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3D46ED-F2B0-6D2F-4FF1-F7C298DF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D84565-7D88-CE90-F432-9BA79E68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BDAB8-18C7-30D1-375A-6C05DA86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30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9A4593-E798-1A59-BBC6-51C4CCB5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4510ED-CB2D-A9FA-72C0-3127F3685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30FE4E-3F0B-1F12-D42A-9260D490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ED3A0-2E96-9982-4182-0F40ED98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1D7402-99C1-1DF5-117D-392D8823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21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061AD3-12CA-D1FB-7F02-726EC979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C325D16-4DCA-EAE1-51BB-CA1AD083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CDD51F-C80A-C262-862F-FF79B6DD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7D58A2-5690-2E17-088D-D734D386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FA295F-2658-16DF-9AF9-0AD58565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96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408D7C-4A96-D237-8A50-820F1645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FE0F52-1EC0-852F-8264-A47C25D42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3EA691-71EE-3913-5100-BA251068B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8AAFC4-452E-6F35-8E5E-BE4045F2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E370E18-B3F1-F5BA-7769-FB3E576F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2C1838-ED04-C5F9-3EB2-CF4AB9F2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43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0FBFA1-E065-E65F-BC92-52B4C4E47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11EED3-9B19-09FD-7362-83F70CCB8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FF46E5-0F8B-F6BA-15BD-BD9AF15B6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396265-E7B7-E4DF-0ED2-11258584E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D685AA1-68B5-D53B-5A2C-1ED25A6A5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CF1449B-CCDC-16A9-8C44-F142C274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E0509A5-C1F7-F31E-31DF-48C53C84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8F6EED4-278E-7725-98BE-0C46DA0C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25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182DA8-ED7B-F251-ACA4-F2BE19B4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A14F28-85DC-05CB-F919-E3404030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F27F65-77B6-4A2F-A604-9994515D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4FC6AC2-18BC-7397-2637-12188A056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26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62149B3-85BF-A6A8-BCDF-8DCB0A3A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10DBDB4-4D6E-BE75-3168-46A3B084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698457-868D-0CDB-4171-C047D2FB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261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B9EE6-5A8A-98E6-79D9-19D96E06C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F0DB3C-54A8-0669-6A84-B87A6548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E65C73-9EA0-3B17-350F-D1AFECE69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6C9A769-9413-6EBC-46A4-52C4C1AC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408079-606B-346F-DF64-AD2F566B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A74AE4-1B54-0DCC-BDB2-77CED954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56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0AB8B1-FCF2-32BF-9760-CA80CECE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277BB0F-F068-A003-2AEA-3F5167576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351357-33C6-754A-332C-2607BFD19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BA2DC5-E3C0-C7E8-C157-E9090BB5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5DA257-8730-F688-C254-C5C7504C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353730-25D5-7A37-CE4F-C090D154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12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CC811F9-DBE5-E343-3461-01BAC9A7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39D98C-FA1E-F9D2-0E0F-F23C4EDA6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273D63-746B-7970-4CAF-B6C8883E5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A271-495E-403F-A995-8CF499495661}" type="datetimeFigureOut">
              <a:rPr lang="sv-SE" smtClean="0"/>
              <a:t>2023-11-25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D0E5B4-9093-154A-E258-14ED71F88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0C1BE3-45CE-C641-5500-A6F9C8C79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5819-B729-4849-A5C1-1688E6C733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0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qGtYHN9X9FfKB42D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WcYMKqZDc7hK59ys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31A943-5E8F-8826-7325-B7AFF791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94318"/>
            <a:ext cx="4572000" cy="4702630"/>
          </a:xfrm>
        </p:spPr>
        <p:txBody>
          <a:bodyPr>
            <a:noAutofit/>
          </a:bodyPr>
          <a:lstStyle/>
          <a:p>
            <a:r>
              <a:rPr lang="sv-SE" sz="3600" dirty="0"/>
              <a:t>Vinterns</a:t>
            </a:r>
            <a:br>
              <a:rPr lang="sv-SE" sz="3600" dirty="0"/>
            </a:br>
            <a:r>
              <a:rPr lang="sv-SE" sz="3600" dirty="0"/>
              <a:t>ungdomscuper 2024</a:t>
            </a:r>
            <a:br>
              <a:rPr lang="sv-SE" sz="3600" dirty="0"/>
            </a:br>
            <a:br>
              <a:rPr lang="sv-SE" sz="3600" dirty="0"/>
            </a:br>
            <a:r>
              <a:rPr lang="sv-SE" sz="3600" dirty="0"/>
              <a:t>Folksam cup födda</a:t>
            </a:r>
            <a:br>
              <a:rPr lang="sv-SE" sz="3600" dirty="0"/>
            </a:br>
            <a:r>
              <a:rPr lang="sv-SE" sz="3600" dirty="0"/>
              <a:t>2008-2009</a:t>
            </a:r>
            <a:br>
              <a:rPr lang="sv-SE" sz="3600" dirty="0"/>
            </a:br>
            <a:br>
              <a:rPr lang="sv-SE" sz="3600" dirty="0"/>
            </a:br>
            <a:r>
              <a:rPr lang="sv-SE" sz="3600" dirty="0" err="1"/>
              <a:t>SkiTeam</a:t>
            </a:r>
            <a:r>
              <a:rPr lang="sv-SE" sz="3600" dirty="0"/>
              <a:t> </a:t>
            </a:r>
            <a:r>
              <a:rPr lang="sv-SE" sz="3600" dirty="0" err="1"/>
              <a:t>ungdomscup</a:t>
            </a:r>
            <a:r>
              <a:rPr lang="sv-SE" sz="3600" dirty="0"/>
              <a:t> födda</a:t>
            </a:r>
            <a:br>
              <a:rPr lang="sv-SE" sz="3600" dirty="0"/>
            </a:br>
            <a:r>
              <a:rPr lang="sv-SE" sz="3600" dirty="0"/>
              <a:t>2010-2011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C522D7-5B03-A52D-016B-E21FB49A8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447" y="494523"/>
            <a:ext cx="4514850" cy="3039184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 descr="Värmlands längd">
            <a:extLst>
              <a:ext uri="{FF2B5EF4-FFF2-40B4-BE49-F238E27FC236}">
                <a16:creationId xmlns:a16="http://schemas.microsoft.com/office/drawing/2014/main" id="{93447744-5815-8334-DD57-4F11DB839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48" y="4021494"/>
            <a:ext cx="4514850" cy="213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22C8BD9-401C-DC63-B85F-F8B419BE3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46" y="494521"/>
            <a:ext cx="4514850" cy="352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3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675689-F284-63C6-E26C-E67499D8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Folksam Cup 2-4 mars 2024, Järpen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4051D0-D61C-F44E-83E4-BC84C911F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I år är det fristil som gäller</a:t>
            </a:r>
          </a:p>
          <a:p>
            <a:pPr marL="0" indent="0">
              <a:buNone/>
            </a:pPr>
            <a:r>
              <a:rPr lang="sv-SE" dirty="0"/>
              <a:t>• Tekniksprint (lördag), ca 1 km</a:t>
            </a:r>
          </a:p>
          <a:p>
            <a:pPr marL="0" indent="0">
              <a:buNone/>
            </a:pPr>
            <a:r>
              <a:rPr lang="sv-SE" dirty="0"/>
              <a:t>• Individuell tävling (söndag), ca 2,5 km (prolog) + ca. 5km (jaktstart)</a:t>
            </a:r>
          </a:p>
          <a:p>
            <a:pPr marL="0" indent="0">
              <a:buNone/>
            </a:pPr>
            <a:r>
              <a:rPr lang="sv-SE" dirty="0"/>
              <a:t>• Distansstafett (måndag)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Gemensamt boende på skola , helpension – allt inom gångavstånd.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Gemensam vallning för distriktet – Max två par tävlingsskidor, ett par ”checkas in” per dag. Även tillåtet med ett par skidor att värma upp på. 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F33A1682-DBC2-E57D-74F1-C853993F08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796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FAC4DE-4319-849B-E9B6-2D8781DE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Folksam cup Järpen 2-4 mars 2024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8031A3-1CAE-7BC7-A332-C6A096F7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550"/>
            <a:ext cx="10515600" cy="5047861"/>
          </a:xfrm>
        </p:spPr>
        <p:txBody>
          <a:bodyPr>
            <a:normAutofit lnSpcReduction="10000"/>
          </a:bodyPr>
          <a:lstStyle/>
          <a:p>
            <a:r>
              <a:rPr lang="sv-SE" dirty="0"/>
              <a:t>Preliminäranmälan till Värmland senast 15:e december genom formuläret </a:t>
            </a:r>
            <a:r>
              <a:rPr lang="sv-SE" dirty="0">
                <a:hlinkClick r:id="rId2"/>
              </a:rPr>
              <a:t>https://forms.gle/qGtYHN9X9FfKB42D9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• Finns det intresse för föräldrar av att följa med </a:t>
            </a:r>
          </a:p>
          <a:p>
            <a:pPr marL="0" indent="0">
              <a:buNone/>
            </a:pPr>
            <a:r>
              <a:rPr lang="sv-SE" dirty="0"/>
              <a:t>• Bindande för köp av Värmlandsväst (800:-) </a:t>
            </a:r>
          </a:p>
          <a:p>
            <a:pPr marL="0" indent="0">
              <a:buNone/>
            </a:pPr>
            <a:r>
              <a:rPr lang="sv-SE" dirty="0"/>
              <a:t>• Intresse för gemensam resa, minibussar? </a:t>
            </a:r>
          </a:p>
          <a:p>
            <a:pPr marL="0" indent="0">
              <a:buNone/>
            </a:pPr>
            <a:r>
              <a:rPr lang="sv-SE" dirty="0"/>
              <a:t>• Kan ni tänka er att vara vallare? </a:t>
            </a:r>
          </a:p>
          <a:p>
            <a:pPr marL="0" indent="0">
              <a:buNone/>
            </a:pPr>
            <a:r>
              <a:rPr lang="sv-SE" b="1" dirty="0"/>
              <a:t>Uttagning</a:t>
            </a:r>
            <a:r>
              <a:rPr lang="sv-SE" dirty="0"/>
              <a:t> – 50 % av Värmlandstävlingarna. Det är möjligt att byta ut en tävling mot en tävling utanför distriktet, eller mot en skidskyttetävling. </a:t>
            </a:r>
          </a:p>
          <a:p>
            <a:pPr marL="0" indent="0">
              <a:buNone/>
            </a:pPr>
            <a:r>
              <a:rPr lang="sv-SE" dirty="0"/>
              <a:t>Slutlig anmälan i jan/feb 2024 – mer info kommer närmare till de som visat intresse.</a:t>
            </a:r>
          </a:p>
          <a:p>
            <a:pPr marL="0" indent="0">
              <a:buNone/>
            </a:pPr>
            <a:r>
              <a:rPr lang="sv-SE" dirty="0"/>
              <a:t>Ansvarig från Värmland: Ann-Charlotte Eriksson- Sunne SLF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743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8F423A-BFA2-4E73-B577-3020CDA4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/>
              <a:t>SkiTeam</a:t>
            </a:r>
            <a:r>
              <a:rPr lang="sv-SE" sz="3600" dirty="0"/>
              <a:t> </a:t>
            </a:r>
            <a:r>
              <a:rPr lang="sv-SE" sz="3600" dirty="0" err="1"/>
              <a:t>ungdomscup</a:t>
            </a:r>
            <a:r>
              <a:rPr lang="sv-SE" sz="3600" dirty="0"/>
              <a:t> 8-10 mars 2024, Örnsköldsvik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7C84DB-BB7E-CE23-AB60-3E8982792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år är det fristil</a:t>
            </a:r>
          </a:p>
          <a:p>
            <a:pPr marL="0" indent="0">
              <a:buNone/>
            </a:pPr>
            <a:r>
              <a:rPr lang="sv-SE" dirty="0"/>
              <a:t>• Distans (fredag) </a:t>
            </a:r>
          </a:p>
          <a:p>
            <a:pPr marL="0" indent="0">
              <a:buNone/>
            </a:pPr>
            <a:r>
              <a:rPr lang="sv-SE" dirty="0"/>
              <a:t>• Sprint och </a:t>
            </a:r>
            <a:r>
              <a:rPr lang="sv-SE" dirty="0" err="1"/>
              <a:t>skicross</a:t>
            </a:r>
            <a:r>
              <a:rPr lang="sv-SE" dirty="0"/>
              <a:t> (lördag) </a:t>
            </a:r>
          </a:p>
          <a:p>
            <a:pPr marL="0" indent="0">
              <a:buNone/>
            </a:pPr>
            <a:r>
              <a:rPr lang="sv-SE" dirty="0"/>
              <a:t>• Stafetter (söndag) </a:t>
            </a:r>
          </a:p>
          <a:p>
            <a:pPr marL="0" indent="0">
              <a:buNone/>
            </a:pPr>
            <a:r>
              <a:rPr lang="sv-SE" dirty="0"/>
              <a:t>Gemensamt boende på skola, helpension – bussning från skola till arena. </a:t>
            </a:r>
          </a:p>
          <a:p>
            <a:pPr marL="0" indent="0">
              <a:buNone/>
            </a:pPr>
            <a:r>
              <a:rPr lang="sv-SE" dirty="0"/>
              <a:t>Gemensam vallning för distriktet – Max ett par tävlingsskidor. Även tillåtet med ett par skidor att värma upp på.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B67436B-F263-D3C2-3DD2-E6742D77A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8191" y="1825625"/>
            <a:ext cx="2386992" cy="18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9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50DF71-3A4C-B088-1DE9-9E916A05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/>
              <a:t>SkiTeam</a:t>
            </a:r>
            <a:r>
              <a:rPr lang="sv-SE" sz="3600" dirty="0"/>
              <a:t> </a:t>
            </a:r>
            <a:r>
              <a:rPr lang="sv-SE" sz="3600" dirty="0" err="1"/>
              <a:t>ungdomscup</a:t>
            </a:r>
            <a:r>
              <a:rPr lang="sv-SE" sz="3600" dirty="0"/>
              <a:t> 8-10 mars 2024, Örnsköldsvik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993445-2024-66E9-1017-A047AB87E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Preliminäranmälan till Värmland senast 15:e december i </a:t>
            </a:r>
            <a:r>
              <a:rPr lang="sv-SE"/>
              <a:t>formulär </a:t>
            </a:r>
            <a:r>
              <a:rPr lang="sv-SE" b="0" i="0">
                <a:solidFill>
                  <a:srgbClr val="222222"/>
                </a:solidFill>
                <a:effectLst/>
                <a:latin typeface="Arial" panose="020B0604020202020204" pitchFamily="34" charset="0"/>
                <a:hlinkClick r:id="rId2"/>
              </a:rPr>
              <a:t>https://forms.gle/WcYMKqZDc7hK59ys7</a:t>
            </a:r>
            <a:endParaRPr lang="sv-SE" b="0" i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sv-SE"/>
              <a:t>• </a:t>
            </a:r>
            <a:r>
              <a:rPr lang="sv-SE" dirty="0"/>
              <a:t>Intresse för ungdomar och föräldrar av att följa med </a:t>
            </a:r>
          </a:p>
          <a:p>
            <a:pPr marL="0" indent="0">
              <a:buNone/>
            </a:pPr>
            <a:r>
              <a:rPr lang="sv-SE" dirty="0"/>
              <a:t>• Bindande för köp av väst (800:-) </a:t>
            </a:r>
          </a:p>
          <a:p>
            <a:pPr marL="0" indent="0">
              <a:buNone/>
            </a:pPr>
            <a:r>
              <a:rPr lang="sv-SE" dirty="0"/>
              <a:t>• Intresse för gemensam buss? </a:t>
            </a:r>
          </a:p>
          <a:p>
            <a:pPr marL="0" indent="0">
              <a:buNone/>
            </a:pPr>
            <a:r>
              <a:rPr lang="sv-SE" dirty="0"/>
              <a:t>• Kan ni tänka er att vara vallare? </a:t>
            </a:r>
          </a:p>
          <a:p>
            <a:pPr marL="0" indent="0">
              <a:buNone/>
            </a:pPr>
            <a:r>
              <a:rPr lang="sv-SE" dirty="0"/>
              <a:t>Uttagning – 30 % av Värmlandstävlingarna. Det är möjligt att byta ut en tävling mot en tävling utanför distriktet, eller mot en skidskyttetävling. </a:t>
            </a:r>
          </a:p>
          <a:p>
            <a:pPr marL="0" indent="0">
              <a:buNone/>
            </a:pPr>
            <a:r>
              <a:rPr lang="sv-SE" b="1" dirty="0"/>
              <a:t>Slutlig anmälan i januari – mer info kommer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Ansvarig för Värmland: Cissi </a:t>
            </a:r>
            <a:r>
              <a:rPr lang="sv-SE" dirty="0" err="1"/>
              <a:t>Ånerud</a:t>
            </a:r>
            <a:r>
              <a:rPr lang="sv-SE" dirty="0"/>
              <a:t>, Filipstad</a:t>
            </a:r>
          </a:p>
        </p:txBody>
      </p:sp>
    </p:spTree>
    <p:extLst>
      <p:ext uri="{BB962C8B-B14F-4D97-AF65-F5344CB8AC3E}">
        <p14:creationId xmlns:p14="http://schemas.microsoft.com/office/powerpoint/2010/main" val="162507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FE3D36-2D54-56D4-E03F-14AD16E1E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F6C4E9-1862-F5CA-E83B-47ED4AF00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Tips från tävlingsorganisationerna </a:t>
            </a:r>
          </a:p>
          <a:p>
            <a:pPr marL="0" indent="0">
              <a:buNone/>
            </a:pPr>
            <a:r>
              <a:rPr lang="sv-SE" dirty="0"/>
              <a:t>Träna saxning, Träna teknik, gupp, tvära kurvor mm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Önskemål från distriktet </a:t>
            </a:r>
          </a:p>
          <a:p>
            <a:pPr marL="0" indent="0">
              <a:buNone/>
            </a:pPr>
            <a:r>
              <a:rPr lang="sv-SE" dirty="0"/>
              <a:t>Tips på unga ledare till cuperna?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4C1671-C43D-F033-C93E-B2678453C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159" y="2965901"/>
            <a:ext cx="4514850" cy="352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8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407</Words>
  <Application>Microsoft Office PowerPoint</Application>
  <PresentationFormat>Bredbild</PresentationFormat>
  <Paragraphs>42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Vinterns ungdomscuper 2024  Folksam cup födda 2008-2009  SkiTeam ungdomscup födda 2010-2011</vt:lpstr>
      <vt:lpstr>Folksam Cup 2-4 mars 2024, Järpen</vt:lpstr>
      <vt:lpstr>Folksam cup Järpen 2-4 mars 2024 forts.</vt:lpstr>
      <vt:lpstr>SkiTeam ungdomscup 8-10 mars 2024, Örnsköldsvik</vt:lpstr>
      <vt:lpstr>SkiTeam ungdomscup 8-10 mars 2024, Örnsköldsvik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Vinterns ungdomscuper 2024  Folksam cup födda 2008-2009  SkiTeam ungdomscup födda 2010-2011</dc:title>
  <dc:creator>Jessica Johansson</dc:creator>
  <cp:lastModifiedBy>Jessica Johansson</cp:lastModifiedBy>
  <cp:revision>1</cp:revision>
  <dcterms:created xsi:type="dcterms:W3CDTF">2023-11-25T12:36:29Z</dcterms:created>
  <dcterms:modified xsi:type="dcterms:W3CDTF">2023-11-25T12:48:02Z</dcterms:modified>
</cp:coreProperties>
</file>